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5DE10-B30C-4E44-AAD6-4B9C1EA434BF}" type="datetimeFigureOut">
              <a:rPr lang="nl-NL" smtClean="0"/>
              <a:pPr/>
              <a:t>17-3-2013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860E-BADC-48DB-A873-A529259207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8064896" cy="7920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Vergelijkingen</a:t>
            </a:r>
            <a:endParaRPr kumimoji="0" lang="nl-NL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268760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Minder dan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i="1" u="none" dirty="0" err="1" smtClean="0">
                <a:solidFill>
                  <a:srgbClr val="FF0000"/>
                </a:solidFill>
              </a:rPr>
              <a:t>moins</a:t>
            </a:r>
            <a:r>
              <a:rPr lang="nl-NL" sz="3200" u="none" dirty="0" smtClean="0"/>
              <a:t> + bijvoeglijk naamwoord + </a:t>
            </a:r>
            <a:r>
              <a:rPr lang="nl-NL" sz="3200" b="1" i="1" u="none" dirty="0" err="1" smtClean="0">
                <a:solidFill>
                  <a:srgbClr val="FF0000"/>
                </a:solidFill>
              </a:rPr>
              <a:t>que</a:t>
            </a:r>
            <a:endParaRPr lang="nl-NL" sz="3200" i="1" u="none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u="none" dirty="0" smtClean="0">
                <a:solidFill>
                  <a:schemeClr val="accent6"/>
                </a:solidFill>
              </a:rPr>
              <a:t>voorbeeld</a:t>
            </a:r>
            <a:r>
              <a:rPr lang="nl-NL" sz="2800" u="none" dirty="0" smtClean="0"/>
              <a:t>		Hij is minder groot dan jij.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2800" i="1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moins</a:t>
            </a:r>
            <a:r>
              <a:rPr kumimoji="0" lang="nl-NL" sz="28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</a:t>
            </a:r>
            <a:r>
              <a:rPr kumimoji="0" lang="nl-NL" sz="280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800" i="1" u="none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nl-NL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Sanne is minder knap dan zij.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u="none" baseline="0" dirty="0"/>
              <a:t>	</a:t>
            </a:r>
            <a:r>
              <a:rPr lang="nl-NL" sz="2800" u="none" baseline="0" dirty="0" smtClean="0"/>
              <a:t>			</a:t>
            </a:r>
            <a:r>
              <a:rPr lang="nl-NL" sz="2800" i="1" u="none" baseline="0" dirty="0" smtClean="0"/>
              <a:t>Sanne</a:t>
            </a:r>
            <a:r>
              <a:rPr lang="nl-NL" sz="2800" i="1" u="none" dirty="0" smtClean="0"/>
              <a:t> est </a:t>
            </a:r>
            <a:r>
              <a:rPr lang="nl-NL" sz="2800" b="1" i="1" u="none" dirty="0" err="1" smtClean="0">
                <a:solidFill>
                  <a:srgbClr val="FF0000"/>
                </a:solidFill>
              </a:rPr>
              <a:t>moins</a:t>
            </a:r>
            <a:r>
              <a:rPr lang="nl-NL" sz="2800" b="1" i="1" u="none" dirty="0" smtClean="0">
                <a:solidFill>
                  <a:srgbClr val="FF0000"/>
                </a:solidFill>
              </a:rPr>
              <a:t> </a:t>
            </a:r>
            <a:r>
              <a:rPr lang="nl-NL" sz="2800" i="1" u="none" dirty="0" err="1" smtClean="0">
                <a:solidFill>
                  <a:srgbClr val="FF0000"/>
                </a:solidFill>
              </a:rPr>
              <a:t>jolie</a:t>
            </a:r>
            <a:r>
              <a:rPr lang="nl-NL" sz="2800" i="1" u="none" dirty="0" smtClean="0">
                <a:solidFill>
                  <a:srgbClr val="FF0000"/>
                </a:solidFill>
              </a:rPr>
              <a:t> </a:t>
            </a:r>
            <a:r>
              <a:rPr lang="nl-NL" sz="2800" b="1" i="1" u="none" dirty="0" err="1" smtClean="0">
                <a:solidFill>
                  <a:srgbClr val="FF0000"/>
                </a:solidFill>
              </a:rPr>
              <a:t>qu’</a:t>
            </a:r>
            <a:r>
              <a:rPr lang="nl-NL" sz="2800" i="1" u="none" dirty="0" err="1" smtClean="0"/>
              <a:t>elle</a:t>
            </a:r>
            <a:r>
              <a:rPr lang="nl-NL" sz="2800" i="1" u="none" dirty="0" smtClean="0"/>
              <a:t>.</a:t>
            </a:r>
            <a:endParaRPr kumimoji="0" lang="nl-NL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04664"/>
            <a:ext cx="777686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 zo/Even</a:t>
            </a:r>
            <a:r>
              <a:rPr kumimoji="0" lang="nl-NL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als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i="1" u="none" dirty="0" err="1" smtClean="0">
                <a:solidFill>
                  <a:srgbClr val="FF0000"/>
                </a:solidFill>
              </a:rPr>
              <a:t>aussi</a:t>
            </a:r>
            <a:r>
              <a:rPr lang="nl-NL" sz="3200" u="none" dirty="0" smtClean="0"/>
              <a:t> + bijvoeglijk naamwoord + </a:t>
            </a:r>
            <a:r>
              <a:rPr lang="nl-NL" sz="3200" b="1" i="1" u="none" dirty="0" err="1" smtClean="0">
                <a:solidFill>
                  <a:srgbClr val="FF0000"/>
                </a:solidFill>
              </a:rPr>
              <a:t>que</a:t>
            </a:r>
            <a:endParaRPr lang="nl-NL" sz="3200" i="1" u="none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u="none" dirty="0" smtClean="0">
                <a:solidFill>
                  <a:schemeClr val="accent6"/>
                </a:solidFill>
              </a:rPr>
              <a:t>voorbeeld</a:t>
            </a:r>
            <a:r>
              <a:rPr lang="nl-NL" sz="2800" u="none" dirty="0" smtClean="0"/>
              <a:t>	Wij zijn net zo gelukkig als jij.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nl-NL" sz="2800" i="1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28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sommes</a:t>
            </a:r>
            <a:r>
              <a:rPr kumimoji="0" lang="nl-NL" sz="2800" i="1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aussi</a:t>
            </a:r>
            <a:r>
              <a:rPr kumimoji="0" lang="nl-NL" sz="28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heureux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nl-NL" sz="28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8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Zij is even verliefd als hij</a:t>
            </a:r>
            <a:r>
              <a:rPr lang="nl-NL" sz="28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dirty="0"/>
              <a:t>	</a:t>
            </a:r>
            <a:r>
              <a:rPr lang="nl-NL" sz="2800" dirty="0" smtClean="0"/>
              <a:t>		</a:t>
            </a:r>
            <a:r>
              <a:rPr lang="nl-NL" sz="2800" i="1" dirty="0" err="1" smtClean="0"/>
              <a:t>Elle</a:t>
            </a:r>
            <a:r>
              <a:rPr lang="nl-NL" sz="2800" i="1" dirty="0" smtClean="0"/>
              <a:t> est </a:t>
            </a:r>
            <a:r>
              <a:rPr lang="nl-NL" sz="2800" b="1" i="1" dirty="0" err="1" smtClean="0">
                <a:solidFill>
                  <a:srgbClr val="FF0000"/>
                </a:solidFill>
              </a:rPr>
              <a:t>aussi</a:t>
            </a:r>
            <a:r>
              <a:rPr lang="nl-NL" sz="2800" b="1" i="1" dirty="0" smtClean="0">
                <a:solidFill>
                  <a:srgbClr val="FF0000"/>
                </a:solidFill>
              </a:rPr>
              <a:t> </a:t>
            </a:r>
            <a:r>
              <a:rPr lang="nl-NL" sz="2800" i="1" dirty="0" err="1" smtClean="0">
                <a:solidFill>
                  <a:srgbClr val="FF0000"/>
                </a:solidFill>
              </a:rPr>
              <a:t>amoureuse</a:t>
            </a:r>
            <a:r>
              <a:rPr lang="nl-NL" sz="2800" i="1" dirty="0" smtClean="0">
                <a:solidFill>
                  <a:srgbClr val="FF0000"/>
                </a:solidFill>
              </a:rPr>
              <a:t> </a:t>
            </a:r>
            <a:r>
              <a:rPr lang="nl-NL" sz="2800" b="1" i="1" dirty="0" err="1" smtClean="0">
                <a:solidFill>
                  <a:srgbClr val="FF0000"/>
                </a:solidFill>
              </a:rPr>
              <a:t>que</a:t>
            </a:r>
            <a:r>
              <a:rPr lang="nl-NL" sz="2800" b="1" i="1" dirty="0" smtClean="0">
                <a:solidFill>
                  <a:srgbClr val="00B050"/>
                </a:solidFill>
              </a:rPr>
              <a:t> </a:t>
            </a:r>
            <a:r>
              <a:rPr lang="nl-NL" sz="2800" i="1" dirty="0" smtClean="0"/>
              <a:t>lui.</a:t>
            </a:r>
            <a:endParaRPr lang="nl-NL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04664"/>
            <a:ext cx="777686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Meer dan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i="1" u="none" dirty="0" smtClean="0">
                <a:solidFill>
                  <a:srgbClr val="FF0000"/>
                </a:solidFill>
              </a:rPr>
              <a:t>plus</a:t>
            </a:r>
            <a:r>
              <a:rPr lang="nl-NL" sz="3200" u="none" dirty="0" smtClean="0"/>
              <a:t> + bijvoeglijk naamwoord + </a:t>
            </a:r>
            <a:r>
              <a:rPr lang="nl-NL" sz="3200" b="1" i="1" u="none" dirty="0" err="1" smtClean="0">
                <a:solidFill>
                  <a:srgbClr val="FF0000"/>
                </a:solidFill>
              </a:rPr>
              <a:t>que</a:t>
            </a:r>
            <a:endParaRPr lang="nl-NL" sz="3200" i="1" u="none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u="none" dirty="0" smtClean="0">
                <a:solidFill>
                  <a:schemeClr val="accent6"/>
                </a:solidFill>
              </a:rPr>
              <a:t>voorbeeld</a:t>
            </a:r>
            <a:r>
              <a:rPr lang="nl-NL" sz="2800" u="none" dirty="0" smtClean="0"/>
              <a:t>	Ik ben groter dan Tom.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nl-NL" sz="28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suis </a:t>
            </a:r>
            <a:r>
              <a:rPr kumimoji="0" lang="nl-NL" sz="2800" b="1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plus</a:t>
            </a:r>
            <a:r>
              <a:rPr kumimoji="0" lang="nl-NL" sz="28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 </a:t>
            </a:r>
            <a:r>
              <a:rPr kumimoji="0" lang="nl-NL" sz="2800" b="1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8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nl-NL" sz="2800" noProof="0" dirty="0" smtClean="0"/>
              <a:t>Julie is intelligenter dan Luc.</a:t>
            </a:r>
            <a:endParaRPr lang="nl-NL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800" dirty="0"/>
              <a:t>	</a:t>
            </a:r>
            <a:r>
              <a:rPr lang="nl-NL" sz="2800" dirty="0" smtClean="0"/>
              <a:t>		</a:t>
            </a:r>
            <a:r>
              <a:rPr lang="nl-NL" sz="2800" i="1" dirty="0" smtClean="0"/>
              <a:t>Julie est </a:t>
            </a:r>
            <a:r>
              <a:rPr lang="nl-NL" sz="2800" b="1" i="1" dirty="0" smtClean="0">
                <a:solidFill>
                  <a:srgbClr val="FF0000"/>
                </a:solidFill>
              </a:rPr>
              <a:t>plus</a:t>
            </a:r>
            <a:r>
              <a:rPr lang="nl-NL" sz="2800" i="1" dirty="0" smtClean="0">
                <a:solidFill>
                  <a:srgbClr val="FF0000"/>
                </a:solidFill>
              </a:rPr>
              <a:t> intelligente </a:t>
            </a:r>
            <a:r>
              <a:rPr lang="nl-NL" sz="2800" b="1" i="1" dirty="0" err="1" smtClean="0">
                <a:solidFill>
                  <a:srgbClr val="FF0000"/>
                </a:solidFill>
              </a:rPr>
              <a:t>que</a:t>
            </a:r>
            <a:r>
              <a:rPr lang="nl-NL" sz="2800" i="1" dirty="0" smtClean="0"/>
              <a:t> Luc.</a:t>
            </a:r>
            <a:endParaRPr lang="nl-NL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80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04664"/>
            <a:ext cx="777686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Plaats</a:t>
            </a: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 vergelijking komt op de plaats van het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bijvoeglijk naamwoord: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3200" i="1" dirty="0" err="1" smtClean="0"/>
              <a:t>moins</a:t>
            </a:r>
            <a:r>
              <a:rPr lang="nl-NL" sz="3200" i="1" dirty="0" smtClean="0"/>
              <a:t>/</a:t>
            </a:r>
            <a:r>
              <a:rPr lang="nl-NL" sz="3200" i="1" dirty="0" err="1" smtClean="0"/>
              <a:t>aussi</a:t>
            </a:r>
            <a:r>
              <a:rPr lang="nl-NL" sz="3200" i="1" dirty="0" smtClean="0"/>
              <a:t>/plus</a:t>
            </a:r>
            <a:r>
              <a:rPr lang="nl-NL" sz="3200" dirty="0" smtClean="0"/>
              <a:t> ervoor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3200" i="1" dirty="0" err="1" smtClean="0"/>
              <a:t>que</a:t>
            </a:r>
            <a:r>
              <a:rPr lang="nl-NL" sz="3200" dirty="0" smtClean="0"/>
              <a:t> erachter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u="sng" dirty="0" smtClean="0">
                <a:solidFill>
                  <a:srgbClr val="FF0000"/>
                </a:solidFill>
              </a:rPr>
              <a:t>Let op!</a:t>
            </a:r>
            <a:endParaRPr lang="nl-NL" sz="320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Het bijvoeglijk naamwoord past zich aan 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eerst genoemde persoon aan.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</Words>
  <Application>Microsoft Office PowerPoint</Application>
  <PresentationFormat>Diavoorstelling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3</cp:revision>
  <dcterms:created xsi:type="dcterms:W3CDTF">2012-03-12T17:53:35Z</dcterms:created>
  <dcterms:modified xsi:type="dcterms:W3CDTF">2013-03-17T20:31:26Z</dcterms:modified>
</cp:coreProperties>
</file>